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5" r:id="rId2"/>
  </p:sldIdLst>
  <p:sldSz cx="7775575" cy="10907713"/>
  <p:notesSz cx="7285038" cy="1041876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8" userDrawn="1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B34"/>
    <a:srgbClr val="8F5839"/>
    <a:srgbClr val="FCFFD5"/>
    <a:srgbClr val="FAFFB9"/>
    <a:srgbClr val="CFA971"/>
    <a:srgbClr val="874521"/>
    <a:srgbClr val="D3C06D"/>
    <a:srgbClr val="D6C484"/>
    <a:srgbClr val="FF3300"/>
    <a:srgbClr val="E85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2164" y="64"/>
      </p:cViewPr>
      <p:guideLst>
        <p:guide orient="horz" pos="3458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56850" cy="522748"/>
          </a:xfrm>
          <a:prstGeom prst="rect">
            <a:avLst/>
          </a:prstGeom>
        </p:spPr>
        <p:txBody>
          <a:bodyPr vert="horz" lIns="96743" tIns="48373" rIns="96743" bIns="48373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26506" y="2"/>
            <a:ext cx="3156850" cy="522748"/>
          </a:xfrm>
          <a:prstGeom prst="rect">
            <a:avLst/>
          </a:prstGeom>
        </p:spPr>
        <p:txBody>
          <a:bodyPr vert="horz" lIns="96743" tIns="48373" rIns="96743" bIns="48373" rtlCol="0"/>
          <a:lstStyle>
            <a:lvl1pPr algn="r">
              <a:defRPr sz="13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2024/1/24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89188" y="1301750"/>
            <a:ext cx="2506662" cy="3516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43" tIns="48373" rIns="96743" bIns="4837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28505" y="5014032"/>
            <a:ext cx="5828030" cy="4102387"/>
          </a:xfrm>
          <a:prstGeom prst="rect">
            <a:avLst/>
          </a:prstGeom>
        </p:spPr>
        <p:txBody>
          <a:bodyPr vert="horz" lIns="96743" tIns="48373" rIns="96743" bIns="483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896022"/>
            <a:ext cx="3156850" cy="522747"/>
          </a:xfrm>
          <a:prstGeom prst="rect">
            <a:avLst/>
          </a:prstGeom>
        </p:spPr>
        <p:txBody>
          <a:bodyPr vert="horz" lIns="96743" tIns="48373" rIns="96743" bIns="48373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26506" y="9896022"/>
            <a:ext cx="3156850" cy="522747"/>
          </a:xfrm>
          <a:prstGeom prst="rect">
            <a:avLst/>
          </a:prstGeom>
        </p:spPr>
        <p:txBody>
          <a:bodyPr vert="horz" lIns="96743" tIns="48373" rIns="96743" bIns="48373" rtlCol="0" anchor="b"/>
          <a:lstStyle>
            <a:lvl1pPr algn="r">
              <a:defRPr sz="13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8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272" y="581240"/>
            <a:ext cx="6705032" cy="210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272" y="2903972"/>
            <a:ext cx="6705032" cy="6921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5271" y="10108231"/>
            <a:ext cx="1749533" cy="581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2D030D-BC4F-4300-9C1D-DEF9FB5A65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507" y="10108231"/>
            <a:ext cx="2626562" cy="581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9007" fontAlgn="auto">
              <a:spcBef>
                <a:spcPts val="0"/>
              </a:spcBef>
              <a:spcAft>
                <a:spcPts val="0"/>
              </a:spcAft>
              <a:defRPr sz="102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0771" y="10108231"/>
            <a:ext cx="1749533" cy="581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2EABC4-B37D-4B48-A645-B436E776B1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図 82">
            <a:extLst>
              <a:ext uri="{FF2B5EF4-FFF2-40B4-BE49-F238E27FC236}">
                <a16:creationId xmlns:a16="http://schemas.microsoft.com/office/drawing/2014/main" id="{535BFFF1-9719-18F2-ED29-DD480FA986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-137460" y="7442708"/>
            <a:ext cx="2901950" cy="3367405"/>
          </a:xfrm>
          <a:prstGeom prst="rect">
            <a:avLst/>
          </a:prstGeom>
          <a:noFill/>
          <a:ln>
            <a:noFill/>
          </a:ln>
          <a:effectLst>
            <a:softEdge rad="774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F1AEAC9-9D3C-B6E0-183A-B8DF0EF321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9186" y="4463564"/>
            <a:ext cx="2834947" cy="3556166"/>
          </a:xfrm>
          <a:prstGeom prst="rect">
            <a:avLst/>
          </a:prstGeom>
        </p:spPr>
      </p:pic>
      <p:sp>
        <p:nvSpPr>
          <p:cNvPr id="12" name="テキスト ボックス 13">
            <a:extLst>
              <a:ext uri="{FF2B5EF4-FFF2-40B4-BE49-F238E27FC236}">
                <a16:creationId xmlns:a16="http://schemas.microsoft.com/office/drawing/2014/main" id="{93957F80-2837-E42F-2752-E334FC1708D3}"/>
              </a:ext>
            </a:extLst>
          </p:cNvPr>
          <p:cNvSpPr txBox="1">
            <a:spLocks/>
          </p:cNvSpPr>
          <p:nvPr/>
        </p:nvSpPr>
        <p:spPr>
          <a:xfrm>
            <a:off x="2041684" y="6077268"/>
            <a:ext cx="3638550" cy="7429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" marR="17780" lvl="0" indent="76200" algn="r" defTabSz="1019007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100" cap="none" spc="100" normalizeH="0" baseline="0" noProof="0" dirty="0">
                <a:ln>
                  <a:noFill/>
                </a:ln>
                <a:solidFill>
                  <a:srgbClr val="3A0599"/>
                </a:solidFill>
                <a:effectLst/>
                <a:uLnTx/>
                <a:uFillTx/>
                <a:latin typeface="HG正楷書体-PRO" panose="03000600000000000000" pitchFamily="66" charset="-128"/>
                <a:ea typeface="游明朝" panose="02020400000000000000" pitchFamily="18" charset="-128"/>
                <a:cs typeface="Sabon Next LT" panose="02000500000000000000" pitchFamily="2" charset="0"/>
              </a:rPr>
              <a:t> </a:t>
            </a:r>
            <a:endParaRPr kumimoji="1" lang="ja-JP" altLang="en-US" sz="105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13">
            <a:extLst>
              <a:ext uri="{FF2B5EF4-FFF2-40B4-BE49-F238E27FC236}">
                <a16:creationId xmlns:a16="http://schemas.microsoft.com/office/drawing/2014/main" id="{943BF1A0-C6CB-06E5-E45D-5BD25CA681AC}"/>
              </a:ext>
            </a:extLst>
          </p:cNvPr>
          <p:cNvSpPr txBox="1">
            <a:spLocks/>
          </p:cNvSpPr>
          <p:nvPr/>
        </p:nvSpPr>
        <p:spPr>
          <a:xfrm>
            <a:off x="2104071" y="2014580"/>
            <a:ext cx="3638550" cy="7429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" marR="17780" lvl="0" indent="76200" algn="r" defTabSz="1019007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100" cap="none" spc="100" normalizeH="0" baseline="0" noProof="0" dirty="0">
                <a:ln>
                  <a:noFill/>
                </a:ln>
                <a:solidFill>
                  <a:srgbClr val="3A0599"/>
                </a:solidFill>
                <a:effectLst/>
                <a:uLnTx/>
                <a:uFillTx/>
                <a:latin typeface="HG正楷書体-PRO" panose="03000600000000000000" pitchFamily="66" charset="-128"/>
                <a:ea typeface="游明朝" panose="02020400000000000000" pitchFamily="18" charset="-128"/>
                <a:cs typeface="Sabon Next LT" panose="02000500000000000000" pitchFamily="2" charset="0"/>
              </a:rPr>
              <a:t> </a:t>
            </a:r>
            <a:endParaRPr kumimoji="1" lang="ja-JP" altLang="en-US" sz="105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4209EC3-7EDC-3BBD-8A3B-99C8A4E3B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1165299" y="-240168"/>
            <a:ext cx="2753995" cy="3195955"/>
          </a:xfrm>
          <a:prstGeom prst="rect">
            <a:avLst/>
          </a:prstGeom>
          <a:noFill/>
          <a:ln>
            <a:noFill/>
          </a:ln>
          <a:effectLst>
            <a:softEdge rad="9271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A60EC71-BAAC-E3DE-6469-6E22AD9F55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6249467" y="-473637"/>
            <a:ext cx="1559560" cy="217043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81CE31D-661B-D1C6-D41A-26B5F02194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157922" y="1158419"/>
            <a:ext cx="1376045" cy="1915160"/>
          </a:xfrm>
          <a:prstGeom prst="rect">
            <a:avLst/>
          </a:prstGeom>
          <a:noFill/>
          <a:ln>
            <a:noFill/>
          </a:ln>
          <a:effectLst>
            <a:softEdge rad="5842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7CC0637-7587-99AE-B006-AEFDB91144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4578742" y="837744"/>
            <a:ext cx="1577340" cy="219519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7F522C6-F59F-7A22-B262-B40550A2E8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215327">
            <a:off x="3392308" y="-526035"/>
            <a:ext cx="2157730" cy="27178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1F0DE31-52C2-93DF-7CEA-95406944C7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2484512" y="-237311"/>
            <a:ext cx="1577340" cy="219519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A06933F-61C9-0480-C412-B4CA83B973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5356068" y="-385242"/>
            <a:ext cx="1285569" cy="1816100"/>
          </a:xfrm>
          <a:prstGeom prst="rect">
            <a:avLst/>
          </a:prstGeom>
          <a:noFill/>
          <a:ln>
            <a:noFill/>
          </a:ln>
          <a:effectLst>
            <a:softEdge rad="4572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8F998C2-1860-AB5F-4353-FAC73F01F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5409402" y="205497"/>
            <a:ext cx="2861575" cy="3320731"/>
          </a:xfrm>
          <a:prstGeom prst="rect">
            <a:avLst/>
          </a:prstGeom>
          <a:noFill/>
          <a:ln>
            <a:noFill/>
          </a:ln>
          <a:effectLst>
            <a:softEdge rad="10414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7E0D1573-324A-3B72-F6A4-D6DEC49204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29754" y="-833945"/>
            <a:ext cx="2508250" cy="3490595"/>
          </a:xfrm>
          <a:prstGeom prst="rect">
            <a:avLst/>
          </a:prstGeom>
          <a:noFill/>
          <a:ln>
            <a:noFill/>
          </a:ln>
          <a:effectLst>
            <a:softEdge rad="774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テキスト ボックス 13">
            <a:extLst>
              <a:ext uri="{FF2B5EF4-FFF2-40B4-BE49-F238E27FC236}">
                <a16:creationId xmlns:a16="http://schemas.microsoft.com/office/drawing/2014/main" id="{E705D58A-6EE2-3B17-964A-2CC3F02BCE5A}"/>
              </a:ext>
            </a:extLst>
          </p:cNvPr>
          <p:cNvSpPr txBox="1">
            <a:spLocks/>
          </p:cNvSpPr>
          <p:nvPr/>
        </p:nvSpPr>
        <p:spPr>
          <a:xfrm>
            <a:off x="2232099" y="1941692"/>
            <a:ext cx="3638550" cy="7429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" marR="17780" lvl="0" indent="76200" algn="r" defTabSz="1019007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100" cap="none" spc="100" normalizeH="0" baseline="0" noProof="0" dirty="0">
                <a:ln>
                  <a:noFill/>
                </a:ln>
                <a:solidFill>
                  <a:srgbClr val="3A0599"/>
                </a:solidFill>
                <a:effectLst/>
                <a:uLnTx/>
                <a:uFillTx/>
                <a:latin typeface="HG正楷書体-PRO" panose="03000600000000000000" pitchFamily="66" charset="-128"/>
                <a:ea typeface="游明朝" panose="02020400000000000000" pitchFamily="18" charset="-128"/>
                <a:cs typeface="Sabon Next LT" panose="02000500000000000000" pitchFamily="2" charset="0"/>
              </a:rPr>
              <a:t> </a:t>
            </a:r>
            <a:endParaRPr kumimoji="1" lang="ja-JP" altLang="en-US" sz="105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FF754C5-1D7E-94BA-131D-40A9D8A35E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900356" y="968748"/>
            <a:ext cx="1355725" cy="188658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4F8FAF5-59C6-F389-C208-1F1AB7F037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3983793" y="978086"/>
            <a:ext cx="1056005" cy="146939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6FA7FE1-60D6-F1E6-F8A6-EC774C4188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2945568" y="839656"/>
            <a:ext cx="1304925" cy="1816100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AA002DE-2B2A-4D83-7BF2-1E76A91A247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1624194" y="-483008"/>
            <a:ext cx="1543050" cy="214693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A7E86304-F98D-BA93-0C3E-3F47C73AE1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5116316" y="535173"/>
            <a:ext cx="1231265" cy="1713865"/>
          </a:xfrm>
          <a:prstGeom prst="rect">
            <a:avLst/>
          </a:prstGeom>
          <a:noFill/>
          <a:ln>
            <a:noFill/>
          </a:ln>
          <a:effectLst>
            <a:softEdge rad="4572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95A0C52-F439-FF64-A0B2-A2060A9447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715034">
            <a:off x="2608593" y="-639892"/>
            <a:ext cx="1673579" cy="232913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E73565E-2979-4BCB-7BED-0A414E68621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3605122" y="1334728"/>
            <a:ext cx="1562100" cy="217360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F3DD770-D34F-324B-8CF3-AD75465AFF36}"/>
              </a:ext>
            </a:extLst>
          </p:cNvPr>
          <p:cNvSpPr/>
          <p:nvPr/>
        </p:nvSpPr>
        <p:spPr>
          <a:xfrm>
            <a:off x="953351" y="187544"/>
            <a:ext cx="6819265" cy="179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 w="6350" cap="flat" cmpd="sng" algn="ctr">
                  <a:solidFill>
                    <a:srgbClr val="007FDE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glow rad="25400">
                    <a:srgbClr val="FFFFFF"/>
                  </a:glow>
                </a:effectLst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国際ソロプチミスト和歌山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1019007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0" i="0" u="none" strike="noStrike" kern="1200" cap="none" spc="0" normalizeH="0" baseline="0" noProof="0" dirty="0">
                <a:ln w="9525" cap="flat" cmpd="sng" algn="ctr">
                  <a:solidFill>
                    <a:srgbClr val="007FDE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glow rad="25400">
                    <a:srgbClr val="FFFFFF"/>
                  </a:glow>
                </a:effectLst>
                <a:uLnTx/>
                <a:uFillTx/>
                <a:latin typeface="HGP明朝E" panose="02020900000000000000" pitchFamily="18" charset="-128"/>
                <a:ea typeface="游明朝" panose="02020400000000000000" pitchFamily="18" charset="-128"/>
                <a:cs typeface="+mn-cs"/>
              </a:rPr>
              <a:t>         </a:t>
            </a:r>
            <a:r>
              <a:rPr kumimoji="1" lang="ja-JP" altLang="en-US" sz="4000" b="0" i="0" u="none" strike="noStrike" kern="1200" cap="none" spc="0" normalizeH="0" baseline="0" noProof="0" dirty="0">
                <a:ln w="9525" cap="flat" cmpd="sng" algn="ctr">
                  <a:solidFill>
                    <a:srgbClr val="007FDE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glow rad="25400">
                    <a:srgbClr val="FFFFFF"/>
                  </a:glow>
                </a:effectLst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チャリティコンサート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6715289-56C7-87E5-ACF0-CB2A62A289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822" y="574706"/>
            <a:ext cx="624840" cy="61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4B953C80-2D42-19DD-2AAB-99527A2D45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9" y="8081200"/>
            <a:ext cx="73025" cy="104521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01262B5E-5AFB-17E1-3A52-59738F6C121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83"/>
          <a:stretch/>
        </p:blipFill>
        <p:spPr>
          <a:xfrm>
            <a:off x="422187" y="2240806"/>
            <a:ext cx="3878578" cy="4443984"/>
          </a:xfrm>
          <a:prstGeom prst="rect">
            <a:avLst/>
          </a:prstGeom>
        </p:spPr>
      </p:pic>
      <p:sp>
        <p:nvSpPr>
          <p:cNvPr id="59" name="テキスト ボックス 789079467">
            <a:extLst>
              <a:ext uri="{FF2B5EF4-FFF2-40B4-BE49-F238E27FC236}">
                <a16:creationId xmlns:a16="http://schemas.microsoft.com/office/drawing/2014/main" id="{7F36FAC0-959B-236C-3DDD-0D95A759373A}"/>
              </a:ext>
            </a:extLst>
          </p:cNvPr>
          <p:cNvSpPr txBox="1"/>
          <p:nvPr/>
        </p:nvSpPr>
        <p:spPr>
          <a:xfrm>
            <a:off x="3993177" y="7176275"/>
            <a:ext cx="3220085" cy="1549400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17780" lvl="0" indent="344805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 w="952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HG正楷書体-PRO" panose="03000600000000000000" pitchFamily="66" charset="-128"/>
                <a:cs typeface="Times New Roman" panose="02020603050405020304" pitchFamily="18" charset="0"/>
              </a:rPr>
              <a:t>Piano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17780" lvl="0" indent="68834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1" u="none" strike="noStrike" kern="0" cap="none" spc="0" normalizeH="0" baseline="0" noProof="0" dirty="0">
                <a:ln w="952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游明朝" panose="02020400000000000000" pitchFamily="18" charset="-128"/>
                <a:ea typeface="HG正楷書体-PRO" panose="03000600000000000000" pitchFamily="66" charset="-128"/>
                <a:cs typeface="Sabon Next LT" panose="02000500000000000000" pitchFamily="2" charset="0"/>
              </a:rPr>
              <a:t>  千田 和美</a:t>
            </a:r>
            <a:r>
              <a:rPr kumimoji="0" lang="ja-JP" altLang="en-US" sz="4000" b="1" i="1" u="none" strike="noStrike" kern="0" cap="none" spc="0" normalizeH="0" baseline="0" noProof="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游明朝" panose="02020400000000000000" pitchFamily="18" charset="-128"/>
                <a:ea typeface="HG正楷書体-PRO" panose="03000600000000000000" pitchFamily="66" charset="-128"/>
                <a:cs typeface="Sabon Next LT" panose="02000500000000000000" pitchFamily="2" charset="0"/>
              </a:rPr>
              <a:t> 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780" marR="158115" lvl="0" indent="69850" algn="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00" cap="none" spc="100" normalizeH="0" baseline="0" noProof="0" dirty="0">
                <a:ln w="19050" cap="rnd" cmpd="sng" algn="ctr">
                  <a:solidFill>
                    <a:srgbClr val="552579"/>
                  </a:solidFill>
                  <a:prstDash val="solid"/>
                  <a:bevel/>
                </a:ln>
                <a:solidFill>
                  <a:srgbClr val="C00000"/>
                </a:solidFill>
                <a:effectLst/>
                <a:uLnTx/>
                <a:uFillTx/>
                <a:latin typeface="HG正楷書体-PRO" panose="03000600000000000000" pitchFamily="66" charset="-128"/>
                <a:ea typeface="游明朝" panose="02020400000000000000" pitchFamily="18" charset="-128"/>
                <a:cs typeface="Sabon Next LT" panose="02000500000000000000" pitchFamily="2" charset="0"/>
              </a:rPr>
              <a:t> 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0" name="テキスト ボックス 379268189">
            <a:extLst>
              <a:ext uri="{FF2B5EF4-FFF2-40B4-BE49-F238E27FC236}">
                <a16:creationId xmlns:a16="http://schemas.microsoft.com/office/drawing/2014/main" id="{C14577A5-E03A-5C46-9663-6173324D2A18}"/>
              </a:ext>
            </a:extLst>
          </p:cNvPr>
          <p:cNvSpPr txBox="1"/>
          <p:nvPr/>
        </p:nvSpPr>
        <p:spPr>
          <a:xfrm>
            <a:off x="-261692" y="5895732"/>
            <a:ext cx="4464050" cy="1504950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198882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 w="12700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uLnTx/>
                <a:uFillTx/>
                <a:latin typeface="HG正楷書体-PRO" panose="03000600000000000000" pitchFamily="66" charset="-128"/>
                <a:ea typeface="游明朝" panose="02020400000000000000" pitchFamily="18" charset="-128"/>
                <a:cs typeface="Sabon Next LT" panose="02000500000000000000" pitchFamily="2" charset="0"/>
              </a:rPr>
              <a:t> 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17780" lvl="0" indent="68961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 w="952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HG正楷書体-PRO" panose="03000600000000000000" pitchFamily="66" charset="-128"/>
                <a:cs typeface="Times New Roman" panose="02020603050405020304" pitchFamily="18" charset="0"/>
              </a:rPr>
              <a:t>Violin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17780" lvl="0" indent="9334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1" u="none" strike="noStrike" kern="0" cap="none" spc="60" normalizeH="0" baseline="0" noProof="0" dirty="0">
                <a:ln w="952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游明朝" panose="02020400000000000000" pitchFamily="18" charset="-128"/>
                <a:ea typeface="HG正楷書体-PRO" panose="03000600000000000000" pitchFamily="66" charset="-128"/>
                <a:cs typeface="Sabon Next LT" panose="02000500000000000000" pitchFamily="2" charset="0"/>
              </a:rPr>
              <a:t> </a:t>
            </a:r>
            <a:r>
              <a:rPr kumimoji="0" lang="ja-JP" altLang="en-US" sz="800" b="1" i="1" u="none" strike="noStrike" kern="0" cap="none" spc="60" normalizeH="0" baseline="0" noProof="0" dirty="0">
                <a:ln w="952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游明朝" panose="02020400000000000000" pitchFamily="18" charset="-128"/>
                <a:ea typeface="HG正楷書体-PRO" panose="03000600000000000000" pitchFamily="66" charset="-128"/>
                <a:cs typeface="Sabon Next LT" panose="02000500000000000000" pitchFamily="2" charset="0"/>
              </a:rPr>
              <a:t>  </a:t>
            </a:r>
            <a:r>
              <a:rPr kumimoji="0" lang="ja-JP" altLang="en-US" sz="3600" b="1" i="1" u="none" strike="noStrike" kern="0" cap="none" spc="60" normalizeH="0" baseline="0" noProof="0" dirty="0">
                <a:ln w="9525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游明朝" panose="02020400000000000000" pitchFamily="18" charset="-128"/>
                <a:ea typeface="HG正楷書体-PRO" panose="03000600000000000000" pitchFamily="66" charset="-128"/>
                <a:cs typeface="Sabon Next LT" panose="02000500000000000000" pitchFamily="2" charset="0"/>
              </a:rPr>
              <a:t>寺下 真理子</a:t>
            </a:r>
            <a:r>
              <a:rPr kumimoji="0" lang="ja-JP" altLang="en-US" sz="4000" b="1" i="1" u="none" strike="noStrike" kern="0" cap="none" spc="0" normalizeH="0" baseline="0" noProof="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游明朝" panose="02020400000000000000" pitchFamily="18" charset="-128"/>
                <a:ea typeface="HG正楷書体-PRO" panose="03000600000000000000" pitchFamily="66" charset="-128"/>
                <a:cs typeface="Sabon Next LT" panose="02000500000000000000" pitchFamily="2" charset="0"/>
              </a:rPr>
              <a:t> 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780" marR="158115" lvl="0" indent="63500" algn="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00" cap="none" spc="0" normalizeH="0" baseline="0" noProof="0" dirty="0">
                <a:ln w="12700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uLnTx/>
                <a:uFillTx/>
                <a:latin typeface="HG正楷書体-PRO" panose="03000600000000000000" pitchFamily="66" charset="-128"/>
                <a:ea typeface="游明朝" panose="02020400000000000000" pitchFamily="18" charset="-128"/>
                <a:cs typeface="Sabon Next LT" panose="02000500000000000000" pitchFamily="2" charset="0"/>
              </a:rPr>
              <a:t> 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1BD00996-EB51-B7BD-BD09-BC66D1F265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494449">
            <a:off x="97959" y="6477307"/>
            <a:ext cx="1548907" cy="2155302"/>
          </a:xfrm>
          <a:prstGeom prst="rect">
            <a:avLst/>
          </a:prstGeom>
          <a:noFill/>
          <a:ln>
            <a:noFill/>
          </a:ln>
          <a:effectLst>
            <a:softEdge rad="6858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83066763-5B2D-79FE-BD16-3764949B42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4725636" y="8664631"/>
            <a:ext cx="1223389" cy="1702571"/>
          </a:xfrm>
          <a:prstGeom prst="rect">
            <a:avLst/>
          </a:prstGeom>
          <a:noFill/>
          <a:ln>
            <a:noFill/>
          </a:ln>
          <a:effectLst>
            <a:softEdge rad="508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66850BC7-98C5-25B2-4973-A4ABEA4FA25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2307132" y="8068182"/>
            <a:ext cx="2583180" cy="3595370"/>
          </a:xfrm>
          <a:prstGeom prst="rect">
            <a:avLst/>
          </a:prstGeom>
          <a:noFill/>
          <a:ln>
            <a:noFill/>
          </a:ln>
          <a:effectLst>
            <a:softEdge rad="7366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9A989A92-99DD-9542-3565-60E9E6058AB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1513317" y="9178863"/>
            <a:ext cx="1729105" cy="2406650"/>
          </a:xfrm>
          <a:prstGeom prst="rect">
            <a:avLst/>
          </a:prstGeom>
          <a:noFill/>
          <a:ln>
            <a:noFill/>
          </a:ln>
          <a:effectLst>
            <a:softEdge rad="5842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8F95A6D9-BF79-2912-8055-625AAC6CD02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4687233" y="9054015"/>
            <a:ext cx="1831975" cy="254952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141E77F5-87C9-8780-0271-D294148C14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6006423" y="8968028"/>
            <a:ext cx="1888553" cy="2628316"/>
          </a:xfrm>
          <a:prstGeom prst="rect">
            <a:avLst/>
          </a:prstGeom>
          <a:noFill/>
          <a:ln>
            <a:noFill/>
          </a:ln>
          <a:effectLst>
            <a:softEdge rad="5588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A6B65312-4D7A-73B1-23CC-49CEF764D1A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6428968" y="8552826"/>
            <a:ext cx="1142726" cy="1590514"/>
          </a:xfrm>
          <a:prstGeom prst="rect">
            <a:avLst/>
          </a:prstGeom>
          <a:noFill/>
          <a:ln>
            <a:noFill/>
          </a:ln>
          <a:effectLst>
            <a:softEdge rad="4826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F5247DC9-8D6D-9E25-212F-9E5C02C7950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881952">
            <a:off x="256111" y="9451797"/>
            <a:ext cx="1543050" cy="214693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テキスト ボックス 741981339">
            <a:extLst>
              <a:ext uri="{FF2B5EF4-FFF2-40B4-BE49-F238E27FC236}">
                <a16:creationId xmlns:a16="http://schemas.microsoft.com/office/drawing/2014/main" id="{690A7693-FF26-3EB0-1099-61A7B1BD93A4}"/>
              </a:ext>
            </a:extLst>
          </p:cNvPr>
          <p:cNvSpPr txBox="1"/>
          <p:nvPr/>
        </p:nvSpPr>
        <p:spPr>
          <a:xfrm>
            <a:off x="114516" y="9358701"/>
            <a:ext cx="7658100" cy="806450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17780" lvl="0" indent="10858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-150" normalizeH="0" baseline="0" noProof="0" dirty="0">
                <a:ln w="3175" cap="flat" cmpd="sng" algn="ctr">
                  <a:solidFill>
                    <a:srgbClr val="004070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HG正楷書体-PRO" panose="03000600000000000000" pitchFamily="66" charset="-128"/>
                <a:cs typeface="Angsana New" panose="02020603050405020304" pitchFamily="18" charset="-34"/>
              </a:rPr>
              <a:t>クラブテーマ「繋げよう！　美しい地球と輝く命を」</a:t>
            </a:r>
            <a:endParaRPr kumimoji="0" lang="en-US" altLang="ja-JP" sz="2000" b="1" i="0" u="none" strike="noStrike" kern="0" cap="none" spc="-150" normalizeH="0" baseline="0" noProof="0" dirty="0">
              <a:ln w="3175" cap="flat" cmpd="sng" algn="ctr">
                <a:solidFill>
                  <a:srgbClr val="004070"/>
                </a:solidFill>
                <a:prstDash val="solid"/>
                <a:round/>
              </a:ln>
              <a:solidFill>
                <a:srgbClr val="960096"/>
              </a:solidFill>
              <a:effectLst>
                <a:outerShdw blurRad="12700" dist="38100" dir="2700000" algn="tl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HG正楷書体-PRO" panose="03000600000000000000" pitchFamily="66" charset="-128"/>
              <a:cs typeface="Angsana New" panose="02020603050405020304" pitchFamily="18" charset="-34"/>
            </a:endParaRPr>
          </a:p>
          <a:p>
            <a:pPr marL="0" marR="17780" lvl="0" indent="108585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17780" lvl="0" indent="9334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-240" normalizeH="0" baseline="0" noProof="0" dirty="0">
                <a:ln w="6350" cap="flat" cmpd="sng" algn="ctr">
                  <a:solidFill>
                    <a:srgbClr val="004070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HG正楷書体-PRO" panose="03000600000000000000" pitchFamily="66" charset="-128"/>
                <a:cs typeface="Angsana New" panose="02020603050405020304" pitchFamily="18" charset="-34"/>
              </a:rPr>
              <a:t>チャリティコンサートの収益金は</a:t>
            </a:r>
            <a:r>
              <a:rPr kumimoji="0" lang="ja-JP" altLang="en-US" sz="800" b="1" i="0" u="none" strike="noStrike" kern="0" cap="none" spc="-240" normalizeH="0" baseline="0" noProof="0" dirty="0">
                <a:ln w="6350" cap="flat" cmpd="sng" algn="ctr">
                  <a:solidFill>
                    <a:srgbClr val="004070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HG正楷書体-PRO" panose="03000600000000000000" pitchFamily="66" charset="-128"/>
                <a:cs typeface="Angsana New" panose="02020603050405020304" pitchFamily="18" charset="-34"/>
              </a:rPr>
              <a:t>　</a:t>
            </a:r>
            <a:r>
              <a:rPr kumimoji="0" lang="ja-JP" altLang="en-US" sz="1600" b="1" i="0" u="none" strike="noStrike" kern="0" cap="none" spc="-240" normalizeH="0" baseline="0" noProof="0" dirty="0">
                <a:ln w="6350" cap="flat" cmpd="sng" algn="ctr">
                  <a:solidFill>
                    <a:srgbClr val="004070"/>
                  </a:solidFill>
                  <a:prstDash val="solid"/>
                  <a:round/>
                </a:ln>
                <a:solidFill>
                  <a:srgbClr val="960096"/>
                </a:solidFill>
                <a:effectLst>
                  <a:outerShdw blurRad="12700" dist="38100" dir="2700000" algn="tl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HG正楷書体-PRO" panose="03000600000000000000" pitchFamily="66" charset="-128"/>
                <a:cs typeface="Angsana New" panose="02020603050405020304" pitchFamily="18" charset="-34"/>
              </a:rPr>
              <a:t>児童虐待防止のための施設へ支援させて頂きます。</a:t>
            </a:r>
            <a:endParaRPr kumimoji="0" lang="ja-JP" altLang="en-US" sz="1600" b="0" i="0" u="none" strike="noStrike" kern="100" cap="none" spc="-240" normalizeH="0" baseline="0" noProof="0" dirty="0">
              <a:ln w="6350">
                <a:solidFill>
                  <a:srgbClr val="00407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780" marR="158115" lvl="0" indent="6985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00" cap="none" spc="100" normalizeH="0" baseline="0" noProof="0" dirty="0">
                <a:ln w="19050" cap="rnd" cmpd="sng" algn="ctr">
                  <a:solidFill>
                    <a:srgbClr val="552579"/>
                  </a:solidFill>
                  <a:prstDash val="solid"/>
                  <a:bevel/>
                </a:ln>
                <a:solidFill>
                  <a:srgbClr val="C00000"/>
                </a:solidFill>
                <a:effectLst/>
                <a:uLnTx/>
                <a:uFillTx/>
                <a:latin typeface="HG正楷書体-PRO" panose="03000600000000000000" pitchFamily="66" charset="-128"/>
                <a:ea typeface="游明朝" panose="02020400000000000000" pitchFamily="18" charset="-128"/>
                <a:cs typeface="Sabon Next LT" panose="02000500000000000000" pitchFamily="2" charset="0"/>
              </a:rPr>
              <a:t> 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566D9C40-8220-423C-74B0-D8C7BE43F4E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527" y="6885235"/>
            <a:ext cx="1800484" cy="155993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C094822-AD0D-8A69-865D-24228FD5A7FE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103" y="8213987"/>
            <a:ext cx="527050" cy="53271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5CE1955-3098-36A9-3C39-0CD3202F55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7791" y="8736067"/>
            <a:ext cx="976818" cy="361009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383DD13-79E6-9D07-9EBB-9943AA292A02}"/>
              </a:ext>
            </a:extLst>
          </p:cNvPr>
          <p:cNvSpPr/>
          <p:nvPr/>
        </p:nvSpPr>
        <p:spPr>
          <a:xfrm>
            <a:off x="3674457" y="2532800"/>
            <a:ext cx="539115" cy="48514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just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日時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8F5DB48E-DEEB-15FE-E79C-285D75730F3B}"/>
              </a:ext>
            </a:extLst>
          </p:cNvPr>
          <p:cNvSpPr/>
          <p:nvPr/>
        </p:nvSpPr>
        <p:spPr>
          <a:xfrm>
            <a:off x="3653788" y="3344069"/>
            <a:ext cx="539115" cy="4572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just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場所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7CF173-C109-8892-2273-A8EB2AE829BA}"/>
              </a:ext>
            </a:extLst>
          </p:cNvPr>
          <p:cNvSpPr/>
          <p:nvPr/>
        </p:nvSpPr>
        <p:spPr>
          <a:xfrm>
            <a:off x="4176591" y="2375335"/>
            <a:ext cx="3886200" cy="8026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1019007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游明朝" panose="02020400000000000000" pitchFamily="18" charset="-128"/>
                <a:cs typeface="+mn-cs"/>
              </a:rPr>
              <a:t>2024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游明朝" panose="02020400000000000000" pitchFamily="18" charset="-128"/>
                <a:cs typeface="+mn-cs"/>
              </a:rPr>
              <a:t>  </a:t>
            </a: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４</a:t>
            </a:r>
            <a:r>
              <a:rPr kumimoji="1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/</a:t>
            </a: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３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（水）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just" defTabSz="1019007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13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：</a:t>
            </a:r>
            <a:r>
              <a:rPr kumimoji="1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30 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開演</a:t>
            </a:r>
            <a:r>
              <a:rPr kumimoji="1" lang="en-US" altLang="ja-JP" sz="17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 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(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13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00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開場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)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 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D29BFC1-2150-6934-38A2-A9BD933B33CC}"/>
              </a:ext>
            </a:extLst>
          </p:cNvPr>
          <p:cNvSpPr/>
          <p:nvPr/>
        </p:nvSpPr>
        <p:spPr>
          <a:xfrm>
            <a:off x="4153152" y="3310386"/>
            <a:ext cx="3554470" cy="95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19007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ダイワロイネットホテル和歌山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just" defTabSz="1019007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４Ｆグラン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just" defTabSz="101900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和歌山市七番丁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26-1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　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☎073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（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435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）</a:t>
            </a:r>
            <a:r>
              <a: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3333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DE88DBF-00F2-6171-D1F7-4B0545F78FD5}"/>
              </a:ext>
            </a:extLst>
          </p:cNvPr>
          <p:cNvSpPr/>
          <p:nvPr/>
        </p:nvSpPr>
        <p:spPr>
          <a:xfrm>
            <a:off x="1296440" y="8759011"/>
            <a:ext cx="6902450" cy="626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101900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国際ソロプチミスト和歌山事務所</a:t>
            </a: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  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TEL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＆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FAX : 073-427-1702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（月・水・金）</a:t>
            </a:r>
            <a:endParaRPr kumimoji="1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EF2BB519-8E7B-890F-38A0-A4180ACFF745}"/>
              </a:ext>
            </a:extLst>
          </p:cNvPr>
          <p:cNvSpPr/>
          <p:nvPr/>
        </p:nvSpPr>
        <p:spPr>
          <a:xfrm>
            <a:off x="1169720" y="8447170"/>
            <a:ext cx="166624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お申込み・お問合せ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B1E2161-2119-BC73-7B9C-74C2C5998898}"/>
              </a:ext>
            </a:extLst>
          </p:cNvPr>
          <p:cNvSpPr/>
          <p:nvPr/>
        </p:nvSpPr>
        <p:spPr>
          <a:xfrm>
            <a:off x="1167082" y="8153158"/>
            <a:ext cx="2959100" cy="463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チケット  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2,000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円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〈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全席自由席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171C61"/>
                </a:solidFill>
                <a:effectLst/>
                <a:uLnTx/>
                <a:uFillTx/>
                <a:latin typeface="游明朝" panose="02020400000000000000" pitchFamily="18" charset="-128"/>
                <a:ea typeface="HGP明朝E" panose="02020900000000000000" pitchFamily="18" charset="-128"/>
                <a:cs typeface="+mn-cs"/>
              </a:rPr>
              <a:t>〉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76397"/>
      </p:ext>
    </p:extLst>
  </p:cSld>
  <p:clrMapOvr>
    <a:masterClrMapping/>
  </p:clrMapOvr>
</p:sld>
</file>

<file path=ppt/theme/theme1.xml><?xml version="1.0" encoding="utf-8"?>
<a:theme xmlns:a="http://schemas.openxmlformats.org/drawingml/2006/main" name="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</Template>
  <TotalTime>0</TotalTime>
  <Words>104</Words>
  <Application>Microsoft Office PowerPoint</Application>
  <PresentationFormat>ユーザー設定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HGP明朝E</vt:lpstr>
      <vt:lpstr>HG正楷書体-PRO</vt:lpstr>
      <vt:lpstr>游明朝</vt:lpstr>
      <vt:lpstr>Angsana New</vt:lpstr>
      <vt:lpstr>Arial</vt:lpstr>
      <vt:lpstr>Calibri</vt:lpstr>
      <vt:lpstr>Calibri Light</vt:lpstr>
      <vt:lpstr>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2014-06-25T10:28:17Z</dcterms:created>
  <dcterms:modified xsi:type="dcterms:W3CDTF">2024-01-24T14:04:59Z</dcterms:modified>
</cp:coreProperties>
</file>